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1383625" cy="30275213"/>
  <p:notesSz cx="6888163" cy="10018713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B6D"/>
    <a:srgbClr val="5B9BD5"/>
    <a:srgbClr val="F4F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31" autoAdjust="0"/>
    <p:restoredTop sz="94660"/>
  </p:normalViewPr>
  <p:slideViewPr>
    <p:cSldViewPr snapToGrid="0">
      <p:cViewPr>
        <p:scale>
          <a:sx n="33" d="100"/>
          <a:sy n="33" d="100"/>
        </p:scale>
        <p:origin x="3258" y="-120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4579" cy="502674"/>
          </a:xfrm>
          <a:prstGeom prst="rect">
            <a:avLst/>
          </a:prstGeom>
        </p:spPr>
        <p:txBody>
          <a:bodyPr vert="horz" lIns="91651" tIns="45825" rIns="91651" bIns="4582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400" y="1"/>
            <a:ext cx="2985672" cy="502674"/>
          </a:xfrm>
          <a:prstGeom prst="rect">
            <a:avLst/>
          </a:prstGeom>
        </p:spPr>
        <p:txBody>
          <a:bodyPr vert="horz" lIns="91651" tIns="45825" rIns="91651" bIns="45825" rtlCol="0"/>
          <a:lstStyle>
            <a:lvl1pPr algn="r">
              <a:defRPr sz="1200"/>
            </a:lvl1pPr>
          </a:lstStyle>
          <a:p>
            <a:fld id="{F79FC6D7-F1E4-4AF0-89B1-31792AE37C90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51075" y="1254125"/>
            <a:ext cx="2386013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1" tIns="45825" rIns="91651" bIns="4582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9257" y="4820565"/>
            <a:ext cx="5509655" cy="3944941"/>
          </a:xfrm>
          <a:prstGeom prst="rect">
            <a:avLst/>
          </a:prstGeom>
        </p:spPr>
        <p:txBody>
          <a:bodyPr vert="horz" lIns="91651" tIns="45825" rIns="91651" bIns="4582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516043"/>
            <a:ext cx="2984579" cy="502674"/>
          </a:xfrm>
          <a:prstGeom prst="rect">
            <a:avLst/>
          </a:prstGeom>
        </p:spPr>
        <p:txBody>
          <a:bodyPr vert="horz" lIns="91651" tIns="45825" rIns="91651" bIns="4582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400" y="9516043"/>
            <a:ext cx="2985672" cy="502674"/>
          </a:xfrm>
          <a:prstGeom prst="rect">
            <a:avLst/>
          </a:prstGeom>
        </p:spPr>
        <p:txBody>
          <a:bodyPr vert="horz" lIns="91651" tIns="45825" rIns="91651" bIns="45825" rtlCol="0" anchor="b"/>
          <a:lstStyle>
            <a:lvl1pPr algn="r">
              <a:defRPr sz="1200"/>
            </a:lvl1pPr>
          </a:lstStyle>
          <a:p>
            <a:fld id="{0E6BA13B-B22D-47BD-AD13-8B8C9E0A9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87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8456" rtl="0" eaLnBrk="1" latinLnBrk="0" hangingPunct="1">
      <a:defRPr sz="3251" kern="1200">
        <a:solidFill>
          <a:schemeClr val="tx1"/>
        </a:solidFill>
        <a:latin typeface="+mn-lt"/>
        <a:ea typeface="+mn-ea"/>
        <a:cs typeface="+mn-cs"/>
      </a:defRPr>
    </a:lvl1pPr>
    <a:lvl2pPr marL="1239226" algn="l" defTabSz="2478456" rtl="0" eaLnBrk="1" latinLnBrk="0" hangingPunct="1">
      <a:defRPr sz="3251" kern="1200">
        <a:solidFill>
          <a:schemeClr val="tx1"/>
        </a:solidFill>
        <a:latin typeface="+mn-lt"/>
        <a:ea typeface="+mn-ea"/>
        <a:cs typeface="+mn-cs"/>
      </a:defRPr>
    </a:lvl2pPr>
    <a:lvl3pPr marL="2478456" algn="l" defTabSz="2478456" rtl="0" eaLnBrk="1" latinLnBrk="0" hangingPunct="1">
      <a:defRPr sz="3251" kern="1200">
        <a:solidFill>
          <a:schemeClr val="tx1"/>
        </a:solidFill>
        <a:latin typeface="+mn-lt"/>
        <a:ea typeface="+mn-ea"/>
        <a:cs typeface="+mn-cs"/>
      </a:defRPr>
    </a:lvl3pPr>
    <a:lvl4pPr marL="3717683" algn="l" defTabSz="2478456" rtl="0" eaLnBrk="1" latinLnBrk="0" hangingPunct="1">
      <a:defRPr sz="3251" kern="1200">
        <a:solidFill>
          <a:schemeClr val="tx1"/>
        </a:solidFill>
        <a:latin typeface="+mn-lt"/>
        <a:ea typeface="+mn-ea"/>
        <a:cs typeface="+mn-cs"/>
      </a:defRPr>
    </a:lvl4pPr>
    <a:lvl5pPr marL="4956911" algn="l" defTabSz="2478456" rtl="0" eaLnBrk="1" latinLnBrk="0" hangingPunct="1">
      <a:defRPr sz="3251" kern="1200">
        <a:solidFill>
          <a:schemeClr val="tx1"/>
        </a:solidFill>
        <a:latin typeface="+mn-lt"/>
        <a:ea typeface="+mn-ea"/>
        <a:cs typeface="+mn-cs"/>
      </a:defRPr>
    </a:lvl5pPr>
    <a:lvl6pPr marL="6196138" algn="l" defTabSz="2478456" rtl="0" eaLnBrk="1" latinLnBrk="0" hangingPunct="1">
      <a:defRPr sz="3251" kern="1200">
        <a:solidFill>
          <a:schemeClr val="tx1"/>
        </a:solidFill>
        <a:latin typeface="+mn-lt"/>
        <a:ea typeface="+mn-ea"/>
        <a:cs typeface="+mn-cs"/>
      </a:defRPr>
    </a:lvl6pPr>
    <a:lvl7pPr marL="7435367" algn="l" defTabSz="2478456" rtl="0" eaLnBrk="1" latinLnBrk="0" hangingPunct="1">
      <a:defRPr sz="3251" kern="1200">
        <a:solidFill>
          <a:schemeClr val="tx1"/>
        </a:solidFill>
        <a:latin typeface="+mn-lt"/>
        <a:ea typeface="+mn-ea"/>
        <a:cs typeface="+mn-cs"/>
      </a:defRPr>
    </a:lvl7pPr>
    <a:lvl8pPr marL="8674593" algn="l" defTabSz="2478456" rtl="0" eaLnBrk="1" latinLnBrk="0" hangingPunct="1">
      <a:defRPr sz="3251" kern="1200">
        <a:solidFill>
          <a:schemeClr val="tx1"/>
        </a:solidFill>
        <a:latin typeface="+mn-lt"/>
        <a:ea typeface="+mn-ea"/>
        <a:cs typeface="+mn-cs"/>
      </a:defRPr>
    </a:lvl8pPr>
    <a:lvl9pPr marL="9913821" algn="l" defTabSz="2478456" rtl="0" eaLnBrk="1" latinLnBrk="0" hangingPunct="1">
      <a:defRPr sz="32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84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93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06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48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24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84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15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24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46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03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A1300-1A06-4542-BB5B-51BA5232EAE7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46E4-4A12-4A82-A50D-B3789B327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4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CD142480-EF6A-493D-BB6A-679AAE725C12}"/>
              </a:ext>
            </a:extLst>
          </p:cNvPr>
          <p:cNvSpPr/>
          <p:nvPr/>
        </p:nvSpPr>
        <p:spPr>
          <a:xfrm>
            <a:off x="18241604" y="26160740"/>
            <a:ext cx="2400300" cy="2390467"/>
          </a:xfrm>
          <a:prstGeom prst="ellipse">
            <a:avLst/>
          </a:prstGeom>
          <a:noFill/>
          <a:ln>
            <a:solidFill>
              <a:srgbClr val="FD4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圖說文字: 向下箭號 2">
            <a:extLst>
              <a:ext uri="{FF2B5EF4-FFF2-40B4-BE49-F238E27FC236}">
                <a16:creationId xmlns:a16="http://schemas.microsoft.com/office/drawing/2014/main" id="{C4EBAE3E-BD47-4AD4-BB38-5B28CB065960}"/>
              </a:ext>
            </a:extLst>
          </p:cNvPr>
          <p:cNvSpPr/>
          <p:nvPr/>
        </p:nvSpPr>
        <p:spPr>
          <a:xfrm>
            <a:off x="18241604" y="24370040"/>
            <a:ext cx="2400300" cy="1790700"/>
          </a:xfrm>
          <a:prstGeom prst="downArrowCallout">
            <a:avLst>
              <a:gd name="adj1" fmla="val 25000"/>
              <a:gd name="adj2" fmla="val 15426"/>
              <a:gd name="adj3" fmla="val 71053"/>
              <a:gd name="adj4" fmla="val 649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1F0C899-7F6F-4EF7-AE32-1235738F526A}"/>
              </a:ext>
            </a:extLst>
          </p:cNvPr>
          <p:cNvSpPr txBox="1"/>
          <p:nvPr/>
        </p:nvSpPr>
        <p:spPr>
          <a:xfrm>
            <a:off x="18623527" y="2437004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貼貼紙處</a:t>
            </a:r>
          </a:p>
        </p:txBody>
      </p:sp>
    </p:spTree>
    <p:extLst>
      <p:ext uri="{BB962C8B-B14F-4D97-AF65-F5344CB8AC3E}">
        <p14:creationId xmlns:p14="http://schemas.microsoft.com/office/powerpoint/2010/main" val="88798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169EE699-451D-4FED-8219-269B1A8F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4560318"/>
          </a:xfrm>
        </p:spPr>
        <p:txBody>
          <a:bodyPr/>
          <a:lstStyle/>
          <a:p>
            <a:pPr algn="ctr"/>
            <a:r>
              <a:rPr lang="zh-TW" altLang="en-US" dirty="0"/>
              <a:t>海報需包含內容如下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973409B-0F9D-41F2-8D52-55B056D4D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124" y="4838700"/>
            <a:ext cx="18443377" cy="22430019"/>
          </a:xfrm>
        </p:spPr>
        <p:txBody>
          <a:bodyPr>
            <a:normAutofit lnSpcReduction="10000"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創作動機</a:t>
            </a:r>
          </a:p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創作目的</a:t>
            </a:r>
          </a:p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文獻探討 </a:t>
            </a: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創作內容</a:t>
            </a:r>
          </a:p>
          <a:p>
            <a:pPr marL="0" indent="0">
              <a:buNone/>
            </a:pP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一、現行技術概述與缺失</a:t>
            </a: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二、本創作所欲解決的問題</a:t>
            </a: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三、解決上述問題的技術方法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運作細節，結合圖示說明者佳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(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原案流程 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若有圖片說明會更佳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(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新案設計流程</a:t>
            </a:r>
          </a:p>
          <a:p>
            <a:pPr marL="0" indent="0">
              <a:buNone/>
            </a:pP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所需材料：</a:t>
            </a: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2.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製作方法：</a:t>
            </a: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3.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操作方式：</a:t>
            </a:r>
          </a:p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產品特色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產品效益</a:t>
            </a: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圖示 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附作品結構圖或各角度照片、電子類創作請附電路圖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請於左下角或右下角設置觀眾貼貼紙的區域</a:t>
            </a:r>
            <a:r>
              <a:rPr lang="en-US" altLang="zh-TW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大家可以自由設計區域的圖樣與文字</a:t>
            </a:r>
            <a:r>
              <a:rPr lang="en-US" altLang="zh-TW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920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145</Words>
  <Application>Microsoft Office PowerPoint</Application>
  <PresentationFormat>自訂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海報需包含內容如下: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翻身提醒鐘</dc:title>
  <dc:creator>User</dc:creator>
  <cp:lastModifiedBy>醫護暨管理學院 護理系 江倫志教師</cp:lastModifiedBy>
  <cp:revision>42</cp:revision>
  <dcterms:modified xsi:type="dcterms:W3CDTF">2023-05-30T14:11:12Z</dcterms:modified>
</cp:coreProperties>
</file>